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7" userDrawn="1">
          <p15:clr>
            <a:srgbClr val="A4A3A4"/>
          </p15:clr>
        </p15:guide>
        <p15:guide id="6" orient="horz" pos="1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2"/>
        <p:guide pos="248"/>
        <p:guide pos="7374"/>
        <p:guide orient="horz" pos="637"/>
        <p:guide orient="horz" pos="3317"/>
        <p:guide orient="horz" pos="11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695" b="18337"/>
          <a:stretch>
            <a:fillRect/>
          </a:stretch>
        </p:blipFill>
        <p:spPr>
          <a:xfrm>
            <a:off x="417830" y="926465"/>
            <a:ext cx="11450955" cy="59080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195" y="92646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西安航天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913755"/>
            <a:ext cx="107219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安航天试驾场地坐落于西安市长安区航天大道航天产业园内，场地交通便利，距离地铁口1公里，距离钟楼鼓楼15公里，车程25分钟直达市区，场地配套完善，拥有大小多功能会议室可供活动选择。场地风景优美，全封闭管理，适合各类汽车试乘试驾、团购会、汽车测评等活动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23860" y="3937635"/>
            <a:ext cx="41262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长550m 宽150m 最窄宽80m 水泥地面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180KW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b="4030"/>
          <a:stretch>
            <a:fillRect/>
          </a:stretch>
        </p:blipFill>
        <p:spPr>
          <a:xfrm>
            <a:off x="8095615" y="1633855"/>
            <a:ext cx="3610610" cy="2183130"/>
          </a:xfrm>
          <a:prstGeom prst="rect">
            <a:avLst/>
          </a:prstGeom>
        </p:spPr>
      </p:pic>
      <p:pic>
        <p:nvPicPr>
          <p:cNvPr id="2" name="图片 1" descr="西安航天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1011555"/>
            <a:ext cx="7743825" cy="5200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466850" y="622744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星途LX超能挑战赛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7495" y="6227445"/>
            <a:ext cx="1727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BMW 3行动</a:t>
            </a:r>
            <a:r>
              <a:rPr lang="zh-CN" sz="1200">
                <a:latin typeface="+mn-ea"/>
                <a:cs typeface="+mn-ea"/>
              </a:rPr>
              <a:t>试驾活动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458" r="5256" b="15061"/>
          <a:stretch>
            <a:fillRect/>
          </a:stretch>
        </p:blipFill>
        <p:spPr>
          <a:xfrm>
            <a:off x="400685" y="1118870"/>
            <a:ext cx="3710940" cy="2275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0289" r="2957"/>
          <a:stretch>
            <a:fillRect/>
          </a:stretch>
        </p:blipFill>
        <p:spPr>
          <a:xfrm>
            <a:off x="4226560" y="1118235"/>
            <a:ext cx="3717290" cy="2275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1160" y="3449320"/>
            <a:ext cx="1315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68315" y="3451225"/>
            <a:ext cx="1399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11431" r="12864" b="7339"/>
          <a:stretch>
            <a:fillRect/>
          </a:stretch>
        </p:blipFill>
        <p:spPr>
          <a:xfrm>
            <a:off x="8058785" y="1118870"/>
            <a:ext cx="3749675" cy="2275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00845" y="3449320"/>
            <a:ext cx="1264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-16" t="6248" r="7659" b="-378"/>
          <a:stretch>
            <a:fillRect/>
          </a:stretch>
        </p:blipFill>
        <p:spPr>
          <a:xfrm>
            <a:off x="4229735" y="3824605"/>
            <a:ext cx="3710305" cy="23171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t="651" r="459" b="-203"/>
          <a:stretch>
            <a:fillRect/>
          </a:stretch>
        </p:blipFill>
        <p:spPr>
          <a:xfrm>
            <a:off x="393065" y="3831590"/>
            <a:ext cx="3717925" cy="23107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457190" y="622744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星途LX超能挑战赛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rcRect t="6258" r="7232" b="6456"/>
          <a:stretch>
            <a:fillRect/>
          </a:stretch>
        </p:blipFill>
        <p:spPr>
          <a:xfrm>
            <a:off x="8058785" y="3824605"/>
            <a:ext cx="3778885" cy="23031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8251613b-8e1c-4c3c-93c5-eb3952539db4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西安航天试驾场地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222</cp:revision>
  <dcterms:created xsi:type="dcterms:W3CDTF">2019-06-19T02:08:00Z</dcterms:created>
  <dcterms:modified xsi:type="dcterms:W3CDTF">2023-02-23T01:16:48Z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7E57290963FC48F3A5E9571D831B22A9</vt:lpwstr>
  </property>
</Properties>
</file>