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53"/>
        <p:guide pos="268"/>
        <p:guide pos="7374"/>
        <p:guide orient="horz" pos="637"/>
        <p:guide orient="horz" pos="3317"/>
        <p:guide orient="horz" pos="11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1695" b="18337"/>
          <a:stretch>
            <a:fillRect/>
          </a:stretch>
        </p:blipFill>
        <p:spPr>
          <a:xfrm>
            <a:off x="417830" y="1012190"/>
            <a:ext cx="11450955" cy="582231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西安航天</a:t>
            </a:r>
            <a:r>
              <a:rPr lang="zh-CN" altLang="en-US" sz="2800">
                <a:solidFill>
                  <a:schemeClr val="bg1"/>
                </a:solidFill>
              </a:rPr>
              <a:t>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195" y="5369560"/>
            <a:ext cx="113976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195" y="5913755"/>
            <a:ext cx="107219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西安航天试驾场地坐落于西安市长安区航天大道航天产业园内，场地交通便利，距离地铁口1公里，距离钟楼鼓楼15公里，车程25分钟直达市区，场地配套完善，拥有大小多功能会议室可供活动选择。场地风景优美，全封闭管理，适合各类汽车试乘试驾、团购会、汽车测评等活动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23860" y="3937635"/>
            <a:ext cx="41262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长550m 宽150m 最窄宽80m 水泥地面 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180KW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b="4030"/>
          <a:stretch>
            <a:fillRect/>
          </a:stretch>
        </p:blipFill>
        <p:spPr>
          <a:xfrm>
            <a:off x="8095615" y="1633855"/>
            <a:ext cx="3610610" cy="2183130"/>
          </a:xfrm>
          <a:prstGeom prst="rect">
            <a:avLst/>
          </a:prstGeom>
        </p:spPr>
      </p:pic>
      <p:pic>
        <p:nvPicPr>
          <p:cNvPr id="2" name="图片 1" descr="西安航天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" y="1011555"/>
            <a:ext cx="7743825" cy="5200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466850" y="5780405"/>
            <a:ext cx="15106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星途LX超能挑战赛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36355" y="5789295"/>
            <a:ext cx="1727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200">
                <a:latin typeface="+mn-ea"/>
                <a:cs typeface="+mn-ea"/>
              </a:rPr>
              <a:t>BMW 3行动</a:t>
            </a:r>
            <a:r>
              <a:rPr lang="zh-CN" sz="1200">
                <a:latin typeface="+mn-ea"/>
                <a:cs typeface="+mn-ea"/>
              </a:rPr>
              <a:t>试驾活动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18261"/>
          <a:stretch>
            <a:fillRect/>
          </a:stretch>
        </p:blipFill>
        <p:spPr>
          <a:xfrm>
            <a:off x="426720" y="1365885"/>
            <a:ext cx="3568065" cy="19424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13036"/>
          <a:stretch>
            <a:fillRect/>
          </a:stretch>
        </p:blipFill>
        <p:spPr>
          <a:xfrm>
            <a:off x="4237355" y="1354455"/>
            <a:ext cx="3400425" cy="19450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1160" y="3299460"/>
            <a:ext cx="13157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小鹏汽车试驾会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76545" y="3308350"/>
            <a:ext cx="13995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小鹏汽车试驾会</a:t>
            </a:r>
            <a:endParaRPr lang="en-US" altLang="zh-CN" sz="1200">
              <a:latin typeface="+mn-ea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t="11431" b="10717"/>
          <a:stretch>
            <a:fillRect/>
          </a:stretch>
        </p:blipFill>
        <p:spPr>
          <a:xfrm>
            <a:off x="7865745" y="1369695"/>
            <a:ext cx="3848100" cy="19494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133840" y="3299460"/>
            <a:ext cx="1264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小鹏汽车试驾会</a:t>
            </a:r>
            <a:endParaRPr lang="en-US" altLang="zh-CN" sz="1200">
              <a:latin typeface="+mn-ea"/>
              <a:cs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r="5073" b="3491"/>
          <a:stretch>
            <a:fillRect/>
          </a:stretch>
        </p:blipFill>
        <p:spPr>
          <a:xfrm>
            <a:off x="4236720" y="3658235"/>
            <a:ext cx="3400425" cy="21259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rcRect t="1745"/>
          <a:stretch>
            <a:fillRect/>
          </a:stretch>
        </p:blipFill>
        <p:spPr>
          <a:xfrm>
            <a:off x="426720" y="3659505"/>
            <a:ext cx="3568700" cy="212471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265420" y="5789295"/>
            <a:ext cx="15106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星途LX超能挑战赛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rcRect t="6258" b="10692"/>
          <a:stretch>
            <a:fillRect/>
          </a:stretch>
        </p:blipFill>
        <p:spPr>
          <a:xfrm>
            <a:off x="7853045" y="3658870"/>
            <a:ext cx="3861435" cy="21259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8251613b-8e1c-4c3c-93c5-eb3952539db4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西安航天试驾场地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憨豆般的灵魂</cp:lastModifiedBy>
  <cp:revision>217</cp:revision>
  <dcterms:created xsi:type="dcterms:W3CDTF">2019-06-19T02:08:00Z</dcterms:created>
  <dcterms:modified xsi:type="dcterms:W3CDTF">2022-10-11T08:10:57Z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7E57290963FC48F3A5E9571D831B22A9</vt:lpwstr>
  </property>
</Properties>
</file>